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69" r:id="rId2"/>
    <p:sldId id="268" r:id="rId3"/>
    <p:sldId id="257" r:id="rId4"/>
    <p:sldId id="261" r:id="rId5"/>
    <p:sldId id="262" r:id="rId6"/>
    <p:sldId id="260" r:id="rId7"/>
    <p:sldId id="283" r:id="rId8"/>
    <p:sldId id="263" r:id="rId9"/>
    <p:sldId id="282" r:id="rId10"/>
    <p:sldId id="271" r:id="rId11"/>
    <p:sldId id="273" r:id="rId12"/>
    <p:sldId id="275" r:id="rId13"/>
    <p:sldId id="276" r:id="rId14"/>
    <p:sldId id="277" r:id="rId15"/>
    <p:sldId id="278" r:id="rId16"/>
    <p:sldId id="279" r:id="rId17"/>
    <p:sldId id="28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1522" y="1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E5926-953E-4838-907A-9F94A1E1CE30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1FD0D-7D16-4CD7-B4F4-4D311BDF428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763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1694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442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790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923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984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47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126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76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63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012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19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B840C-1838-4AC9-821C-728993DCEA25}" type="datetimeFigureOut">
              <a:rPr lang="en-IN" smtClean="0"/>
              <a:t>25-10-2023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EE94F-9F3C-40D2-8A8F-2F6351706C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41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his hand up&#10;&#10;Description automatically generated">
            <a:extLst>
              <a:ext uri="{FF2B5EF4-FFF2-40B4-BE49-F238E27FC236}">
                <a16:creationId xmlns:a16="http://schemas.microsoft.com/office/drawing/2014/main" id="{B53BFDC0-053A-B625-7144-4474EC439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4" r="9091" b="31535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9834" y="1052736"/>
            <a:ext cx="4645563" cy="210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br>
              <a:rPr lang="en-US" sz="4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 System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A0E69-908B-9018-E4AE-FCE29B799353}"/>
              </a:ext>
            </a:extLst>
          </p:cNvPr>
          <p:cNvSpPr txBox="1"/>
          <p:nvPr/>
        </p:nvSpPr>
        <p:spPr>
          <a:xfrm>
            <a:off x="431641" y="5805264"/>
            <a:ext cx="2876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mbria Math" pitchFamily="18" charset="0"/>
                <a:cs typeface="Times New Roman" panose="02020603050405020304" pitchFamily="18" charset="0"/>
              </a:rPr>
              <a:t>-By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mbria Math" pitchFamily="18" charset="0"/>
                <a:cs typeface="Times New Roman" panose="02020603050405020304" pitchFamily="18" charset="0"/>
              </a:rPr>
              <a:t>Aditya Chaudhary</a:t>
            </a:r>
          </a:p>
        </p:txBody>
      </p:sp>
    </p:spTree>
    <p:extLst>
      <p:ext uri="{BB962C8B-B14F-4D97-AF65-F5344CB8AC3E}">
        <p14:creationId xmlns:p14="http://schemas.microsoft.com/office/powerpoint/2010/main" val="124705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0EAB82EB-7AE5-1252-4897-C661B88D1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7" r="25796" b="-1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8C95B-5C93-2FA9-34CB-FFA08A12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4005648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Steps to solve the 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7B5C3-9AE6-E3DE-DB1B-470A7DB369E8}"/>
              </a:ext>
            </a:extLst>
          </p:cNvPr>
          <p:cNvSpPr txBox="1"/>
          <p:nvPr/>
        </p:nvSpPr>
        <p:spPr>
          <a:xfrm>
            <a:off x="278320" y="2718054"/>
            <a:ext cx="3501592" cy="26997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necessary packages.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models.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Tensorflow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frames from a webcam.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hand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hand gesture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2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6FB3B-1444-9BFA-E3F3-DEC39D67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Necessary Packages.</a:t>
            </a:r>
          </a:p>
        </p:txBody>
      </p:sp>
      <p:pic>
        <p:nvPicPr>
          <p:cNvPr id="3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89DC74A-0019-C873-BA12-8274FA21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260577"/>
            <a:ext cx="8058150" cy="21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9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5DD5-91B1-0E7B-B8AF-49429F63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models.</a:t>
            </a:r>
          </a:p>
        </p:txBody>
      </p:sp>
      <p:pic>
        <p:nvPicPr>
          <p:cNvPr id="3" name="Picture 3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2A36A83F-7C82-7FB7-A81C-73C07FCF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693702"/>
            <a:ext cx="8058150" cy="12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68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474E7-A587-BB25-8AE8-19EAC41D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Tensorflow:</a:t>
            </a:r>
            <a:endPara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E0859D5-2182-BD26-5B2C-DA83C981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83506"/>
            <a:ext cx="8058150" cy="3424713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17" y="5949281"/>
            <a:ext cx="8437966" cy="55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59714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itchFamily="18" charset="0"/>
              </a:rPr>
              <a:t>Output</a:t>
            </a:r>
            <a:endParaRPr lang="en-IN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460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EC02C-2CEF-516C-1511-4E0F3A009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frames from a webcam:</a:t>
            </a:r>
          </a:p>
        </p:txBody>
      </p:sp>
      <p:pic>
        <p:nvPicPr>
          <p:cNvPr id="3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CAF8F5B-59A3-5CB9-AB94-B535B746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27" y="2354239"/>
            <a:ext cx="6720145" cy="39480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8684FC-0953-D169-F8F4-4F014F6A7F4A}"/>
              </a:ext>
            </a:extLst>
          </p:cNvPr>
          <p:cNvSpPr/>
          <p:nvPr/>
        </p:nvSpPr>
        <p:spPr>
          <a:xfrm>
            <a:off x="6300192" y="2420888"/>
            <a:ext cx="144016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57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E442-4272-014B-59F5-59396857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hand keypoints:</a:t>
            </a:r>
          </a:p>
        </p:txBody>
      </p:sp>
      <p:pic>
        <p:nvPicPr>
          <p:cNvPr id="3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AAFD59F-5FB3-A981-CE55-4C038514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54239"/>
            <a:ext cx="6768751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0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7E425-198A-2364-28B1-694C6FB1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hand gestures:</a:t>
            </a:r>
          </a:p>
        </p:txBody>
      </p:sp>
      <p:pic>
        <p:nvPicPr>
          <p:cNvPr id="3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11533C5-FDC9-41CC-791E-19C7230C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109486"/>
            <a:ext cx="8058150" cy="2437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253CA6-D4C7-7F19-D22A-0B600C7F7543}"/>
              </a:ext>
            </a:extLst>
          </p:cNvPr>
          <p:cNvSpPr/>
          <p:nvPr/>
        </p:nvSpPr>
        <p:spPr>
          <a:xfrm>
            <a:off x="5796136" y="3212976"/>
            <a:ext cx="864096" cy="216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43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ople Raising Their Hands">
            <a:extLst>
              <a:ext uri="{FF2B5EF4-FFF2-40B4-BE49-F238E27FC236}">
                <a16:creationId xmlns:a16="http://schemas.microsoft.com/office/drawing/2014/main" id="{6F9EA09D-5606-8EBB-92C2-1FB4C8E84A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022" r="12665" b="6250"/>
          <a:stretch/>
        </p:blipFill>
        <p:spPr>
          <a:xfrm>
            <a:off x="-2285" y="-27384"/>
            <a:ext cx="9143999" cy="68790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0F811-716C-8A01-5056-4C503A19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14" y="1325838"/>
            <a:ext cx="7543800" cy="42484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</a:t>
            </a:r>
            <a:br>
              <a:rPr lang="en-US" sz="4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45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76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and reaching out to light">
            <a:extLst>
              <a:ext uri="{FF2B5EF4-FFF2-40B4-BE49-F238E27FC236}">
                <a16:creationId xmlns:a16="http://schemas.microsoft.com/office/drawing/2014/main" id="{F574FFAB-024F-429B-8BF0-C57E882F1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13" b="-1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8320" y="2718054"/>
            <a:ext cx="5373800" cy="3933018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Approach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 Architecture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Hand Gesture Recognition System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Hand Gesture Detection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Points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solve the project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 System Output 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C493E-DCD8-1AD5-3AD6-56C1472B898F}"/>
              </a:ext>
            </a:extLst>
          </p:cNvPr>
          <p:cNvSpPr txBox="1"/>
          <p:nvPr/>
        </p:nvSpPr>
        <p:spPr>
          <a:xfrm>
            <a:off x="198946" y="1437055"/>
            <a:ext cx="2429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5540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in a suit and tie pointing at something&#10;&#10;Description automatically generated">
            <a:extLst>
              <a:ext uri="{FF2B5EF4-FFF2-40B4-BE49-F238E27FC236}">
                <a16:creationId xmlns:a16="http://schemas.microsoft.com/office/drawing/2014/main" id="{B57D1C02-C431-964F-1C2F-CAD8275CC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8" r="9092" b="30763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5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  <a:endParaRPr lang="en-US" sz="35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3573600" cy="16507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20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Gesture recognition is the ability of a computer to understand human gestures as commands. </a:t>
            </a:r>
            <a:endPara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nd with red strings">
            <a:extLst>
              <a:ext uri="{FF2B5EF4-FFF2-40B4-BE49-F238E27FC236}">
                <a16:creationId xmlns:a16="http://schemas.microsoft.com/office/drawing/2014/main" id="{22D111C6-1500-82C3-06EF-55785CAC7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4" t="3899" r="26703" b="-2"/>
          <a:stretch/>
        </p:blipFill>
        <p:spPr>
          <a:xfrm>
            <a:off x="3151093" y="10"/>
            <a:ext cx="6501384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71" y="1496020"/>
            <a:ext cx="3851189" cy="8150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27" y="3356992"/>
            <a:ext cx="3847133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the variability and diversity of hand shapes and sizes.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4605336" cy="1323439"/>
          </a:xfrm>
        </p:spPr>
        <p:txBody>
          <a:bodyPr anchor="t">
            <a:normAutofit/>
          </a:bodyPr>
          <a:lstStyle/>
          <a:p>
            <a:pPr algn="l"/>
            <a:r>
              <a:rPr 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 Approach</a:t>
            </a:r>
            <a:endParaRPr lang="en-IN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4663430" cy="286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solution for hand gesture recognition involves leveraging the power of </a:t>
            </a:r>
            <a:r>
              <a:rPr lang="en-IN" sz="20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TensorFlow.js</a:t>
            </a:r>
            <a:r>
              <a:rPr lang="en-IN" sz="20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IN" sz="20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IN" sz="20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  <a:r>
              <a:rPr lang="en-IN" sz="20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20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sz="20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 develop a robust and user-friendly system.</a:t>
            </a:r>
          </a:p>
          <a:p>
            <a:pPr marL="0" indent="0">
              <a:buNone/>
            </a:pPr>
            <a:endParaRPr lang="en-IN" sz="21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C2A022A-FE9F-1D18-7452-F5D04F8A6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48" r="12590"/>
          <a:stretch/>
        </p:blipFill>
        <p:spPr>
          <a:xfrm>
            <a:off x="5751621" y="-1"/>
            <a:ext cx="3407965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15000" y="-1"/>
            <a:ext cx="656037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141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0B8ADAD5-B5DD-1271-11A3-3A6AE7916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4" r="-1" b="-1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0345" y="1352384"/>
            <a:ext cx="4238043" cy="854936"/>
          </a:xfrm>
        </p:spPr>
        <p:txBody>
          <a:bodyPr anchor="b">
            <a:noAutofit/>
          </a:bodyPr>
          <a:lstStyle/>
          <a:p>
            <a:r>
              <a:rPr 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 </a:t>
            </a:r>
            <a:endParaRPr lang="en-IN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610" y="2852936"/>
            <a:ext cx="3389293" cy="2420850"/>
          </a:xfrm>
        </p:spPr>
        <p:txBody>
          <a:bodyPr anchor="t">
            <a:noAutofit/>
          </a:bodyPr>
          <a:lstStyle/>
          <a:p>
            <a:pPr marL="457200"/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</a:t>
            </a:r>
          </a:p>
          <a:p>
            <a:pPr marL="457200"/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Design</a:t>
            </a:r>
          </a:p>
          <a:p>
            <a:pPr marL="457200"/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marL="457200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</a:t>
            </a:r>
          </a:p>
          <a:p>
            <a:pPr marL="457200"/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393653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34906-2690-CE5A-C431-6BB919637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8" r="1323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26B29-2C39-D5BF-45A7-B7DADB6C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71" y="1196752"/>
            <a:ext cx="4355245" cy="1729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Hand Gesture Recognition</a:t>
            </a:r>
            <a:b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2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finger pointing on a tablet with green neon lights">
            <a:extLst>
              <a:ext uri="{FF2B5EF4-FFF2-40B4-BE49-F238E27FC236}">
                <a16:creationId xmlns:a16="http://schemas.microsoft.com/office/drawing/2014/main" id="{2C64470E-2FE0-36DC-F7C9-715FB0741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13" b="-1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98228"/>
            <a:ext cx="6143058" cy="1590637"/>
          </a:xfrm>
        </p:spPr>
        <p:txBody>
          <a:bodyPr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Hand </a:t>
            </a:r>
            <a:br>
              <a:rPr 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Gesture Detection</a:t>
            </a: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3357576" cy="3207258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Talking to computer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gaming industry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virtual reality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healthcare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Surveillance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to control the home applications 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4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2FBB3-B441-84E4-2102-AA7097649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Points</a:t>
            </a:r>
          </a:p>
        </p:txBody>
      </p:sp>
      <p:pic>
        <p:nvPicPr>
          <p:cNvPr id="4" name="Picture 4" descr="A graph with text and numbers&#10;&#10;Description automatically generated">
            <a:extLst>
              <a:ext uri="{FF2B5EF4-FFF2-40B4-BE49-F238E27FC236}">
                <a16:creationId xmlns:a16="http://schemas.microsoft.com/office/drawing/2014/main" id="{9B24F6EE-FD81-E0C4-4091-50C3B5B4E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" y="2847596"/>
            <a:ext cx="8058150" cy="29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</TotalTime>
  <Words>215</Words>
  <Application>Microsoft Office PowerPoint</Application>
  <PresentationFormat>On-screen Show (4:3)</PresentationFormat>
  <Paragraphs>50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Rockwell</vt:lpstr>
      <vt:lpstr>Times New Roman</vt:lpstr>
      <vt:lpstr>Office Theme</vt:lpstr>
      <vt:lpstr> Hand Gesture Recognition System</vt:lpstr>
      <vt:lpstr>PowerPoint Presentation</vt:lpstr>
      <vt:lpstr>Introduction</vt:lpstr>
      <vt:lpstr>Problem Statement </vt:lpstr>
      <vt:lpstr>Solution Approach</vt:lpstr>
      <vt:lpstr>Model Architecture </vt:lpstr>
      <vt:lpstr>Working of Hand Gesture Recognition </vt:lpstr>
      <vt:lpstr>Applications of Hand  Gesture Detection</vt:lpstr>
      <vt:lpstr>Key Points</vt:lpstr>
      <vt:lpstr>Steps to solve the project</vt:lpstr>
      <vt:lpstr>Import Necessary Packages.</vt:lpstr>
      <vt:lpstr>Initialize models.</vt:lpstr>
      <vt:lpstr>Initialize Tensorflow:</vt:lpstr>
      <vt:lpstr>Read frames from a webcam:</vt:lpstr>
      <vt:lpstr>Detect hand keypoints:</vt:lpstr>
      <vt:lpstr>Recognize hand gestures:</vt:lpstr>
      <vt:lpstr>Hand Gesture Recognition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Harshita</dc:creator>
  <cp:lastModifiedBy>Aditya Choudhary</cp:lastModifiedBy>
  <cp:revision>80</cp:revision>
  <dcterms:created xsi:type="dcterms:W3CDTF">2023-07-18T14:13:11Z</dcterms:created>
  <dcterms:modified xsi:type="dcterms:W3CDTF">2023-10-25T18:16:42Z</dcterms:modified>
</cp:coreProperties>
</file>